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Oswald"/>
      <p:regular r:id="rId27"/>
      <p:bold r:id="rId28"/>
    </p:embeddedFont>
    <p:embeddedFont>
      <p:font typeface="Merriweather"/>
      <p:regular r:id="rId29"/>
      <p:bold r:id="rId30"/>
      <p:italic r:id="rId31"/>
      <p:boldItalic r:id="rId32"/>
    </p:embeddedFont>
    <p:embeddedFont>
      <p:font typeface="Comfortaa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italic.fntdata"/><Relationship Id="rId30" Type="http://schemas.openxmlformats.org/officeDocument/2006/relationships/font" Target="fonts/Merriweather-bold.fntdata"/><Relationship Id="rId11" Type="http://schemas.openxmlformats.org/officeDocument/2006/relationships/slide" Target="slides/slide6.xml"/><Relationship Id="rId33" Type="http://schemas.openxmlformats.org/officeDocument/2006/relationships/font" Target="fonts/Comfortaa-regular.fntdata"/><Relationship Id="rId10" Type="http://schemas.openxmlformats.org/officeDocument/2006/relationships/slide" Target="slides/slide5.xml"/><Relationship Id="rId32" Type="http://schemas.openxmlformats.org/officeDocument/2006/relationships/font" Target="fonts/Merriweather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Comfortaa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5db18600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5db18600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fa117c7b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fa117c7b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5db18600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5db18600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5db18600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5db18600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5db18600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5db18600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5db18600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5db18600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5db18600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5db18600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5db18600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5db18600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fa117c7b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fa117c7b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fa117c7b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fa117c7b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fa117c7b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fa117c7b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5db18600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5db18600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5db18600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5db18600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fa117c7b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fa117c7b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fa117c7b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fa117c7b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fa117c7b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fa117c7b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fa117c7b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fa117c7b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fa117c7b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fa117c7b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5db1860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5db1860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5db18600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5db18600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Relationship Id="rId4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youtube.com/watch?v=_SrZrIwS9FY" TargetMode="External"/><Relationship Id="rId4" Type="http://schemas.openxmlformats.org/officeDocument/2006/relationships/image" Target="../media/image1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  <a:latin typeface="Oswald"/>
                <a:ea typeface="Oswald"/>
                <a:cs typeface="Oswald"/>
                <a:sym typeface="Oswald"/>
              </a:rPr>
              <a:t>SMU AR</a:t>
            </a:r>
            <a:endParaRPr>
              <a:solidFill>
                <a:srgbClr val="0C343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65500" y="281172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Alwaleed Alqufaydi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Hassan Al Hukash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475" y="992100"/>
            <a:ext cx="3181574" cy="3181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9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Process continue ..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603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Software Used</a:t>
            </a:r>
            <a:endParaRPr b="1">
              <a:solidFill>
                <a:srgbClr val="43434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Comfortaa"/>
              <a:buAutoNum type="arabicPeriod"/>
            </a:pPr>
            <a:r>
              <a:rPr b="1" lang="en" sz="1400">
                <a:solidFill>
                  <a:srgbClr val="1C4587"/>
                </a:solidFill>
                <a:latin typeface="Comfortaa"/>
                <a:ea typeface="Comfortaa"/>
                <a:cs typeface="Comfortaa"/>
                <a:sym typeface="Comfortaa"/>
              </a:rPr>
              <a:t>Unity</a:t>
            </a:r>
            <a:endParaRPr b="1" sz="1400">
              <a:solidFill>
                <a:srgbClr val="1C458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Comfortaa"/>
              <a:buAutoNum type="arabicPeriod"/>
            </a:pPr>
            <a:r>
              <a:rPr b="1" lang="en" sz="1400">
                <a:solidFill>
                  <a:srgbClr val="1C4587"/>
                </a:solidFill>
                <a:latin typeface="Comfortaa"/>
                <a:ea typeface="Comfortaa"/>
                <a:cs typeface="Comfortaa"/>
                <a:sym typeface="Comfortaa"/>
              </a:rPr>
              <a:t>Vuforia</a:t>
            </a:r>
            <a:endParaRPr b="1" sz="1400">
              <a:solidFill>
                <a:srgbClr val="1C458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Comfortaa"/>
              <a:buAutoNum type="arabicPeriod"/>
            </a:pPr>
            <a:r>
              <a:rPr b="1" lang="en" sz="1400">
                <a:solidFill>
                  <a:srgbClr val="1C4587"/>
                </a:solidFill>
                <a:latin typeface="Comfortaa"/>
                <a:ea typeface="Comfortaa"/>
                <a:cs typeface="Comfortaa"/>
                <a:sym typeface="Comfortaa"/>
              </a:rPr>
              <a:t>Android</a:t>
            </a:r>
            <a:r>
              <a:rPr b="1" lang="en" sz="1400">
                <a:solidFill>
                  <a:srgbClr val="1C4587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n" sz="1400">
                <a:solidFill>
                  <a:srgbClr val="1C4587"/>
                </a:solidFill>
                <a:latin typeface="Comfortaa"/>
                <a:ea typeface="Comfortaa"/>
                <a:cs typeface="Comfortaa"/>
                <a:sym typeface="Comfortaa"/>
              </a:rPr>
              <a:t>Studio</a:t>
            </a:r>
            <a:endParaRPr b="1" sz="1400">
              <a:solidFill>
                <a:srgbClr val="1C458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Comfortaa"/>
              <a:buAutoNum type="arabicPeriod"/>
            </a:pPr>
            <a:r>
              <a:rPr b="1" lang="en" sz="1400">
                <a:solidFill>
                  <a:srgbClr val="1C4587"/>
                </a:solidFill>
                <a:latin typeface="Comfortaa"/>
                <a:ea typeface="Comfortaa"/>
                <a:cs typeface="Comfortaa"/>
                <a:sym typeface="Comfortaa"/>
              </a:rPr>
              <a:t>Pure APK</a:t>
            </a:r>
            <a:br>
              <a:rPr lang="en" sz="1800">
                <a:latin typeface="Comfortaa"/>
                <a:ea typeface="Comfortaa"/>
                <a:cs typeface="Comfortaa"/>
                <a:sym typeface="Comfortaa"/>
              </a:rPr>
            </a:br>
            <a:endParaRPr sz="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Unity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: We used Unity to create the UI and the overall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functionality (Buttons, Maps, AR mapping)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Vuforia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: We used an AR engine (Vuforia) and a database to upload all our targets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Android Studio: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We used (SDK) to build the app and be able to integrate Unity into the app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Pure APK: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is used to install pure APK files without uploading the application to Google Store (USB Debugging Mode) 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12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Process cont ...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311700" y="814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●"/>
            </a:pPr>
            <a:r>
              <a:rPr b="1" lang="en">
                <a:solidFill>
                  <a:srgbClr val="1C4587"/>
                </a:solidFill>
              </a:rPr>
              <a:t>Unity:</a:t>
            </a:r>
            <a:endParaRPr sz="24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Add Vuforia and obtain free </a:t>
            </a: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License</a:t>
            </a: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Create multiple Scenes in Unity to create the UI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89925"/>
            <a:ext cx="4260301" cy="2910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450" y="1989925"/>
            <a:ext cx="4218070" cy="29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Cont … </a:t>
            </a:r>
            <a:r>
              <a:rPr lang="en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(Unity)</a:t>
            </a:r>
            <a:endParaRPr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00" y="2008900"/>
            <a:ext cx="4290099" cy="29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3" y="179700"/>
            <a:ext cx="4146099" cy="2839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Process (Unity)</a:t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●"/>
            </a:pPr>
            <a:r>
              <a:rPr b="1" lang="en">
                <a:solidFill>
                  <a:srgbClr val="1C4587"/>
                </a:solidFill>
              </a:rPr>
              <a:t>Resources</a:t>
            </a:r>
            <a:endParaRPr b="1">
              <a:solidFill>
                <a:srgbClr val="1C4587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75" y="1831975"/>
            <a:ext cx="8426949" cy="21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Process (Unity)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●"/>
            </a:pPr>
            <a:r>
              <a:rPr b="1" lang="en">
                <a:solidFill>
                  <a:srgbClr val="1C4587"/>
                </a:solidFill>
              </a:rPr>
              <a:t>Code Used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651" y="1526400"/>
            <a:ext cx="5022350" cy="32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228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Process (Vuforia)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●"/>
            </a:pPr>
            <a:r>
              <a:rPr b="1" lang="en">
                <a:solidFill>
                  <a:srgbClr val="1C4587"/>
                </a:solidFill>
              </a:rPr>
              <a:t>Database and Targets 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775" y="1359700"/>
            <a:ext cx="6941650" cy="356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Process (Vuforia)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●"/>
            </a:pPr>
            <a:r>
              <a:rPr b="1" lang="en">
                <a:solidFill>
                  <a:srgbClr val="1C4587"/>
                </a:solidFill>
              </a:rPr>
              <a:t>QR-Codes Sample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825" y="1522662"/>
            <a:ext cx="2903125" cy="29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4100" y="1529925"/>
            <a:ext cx="2903125" cy="29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692650" y="9042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Process (Android Studio)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01" y="2311975"/>
            <a:ext cx="6129198" cy="25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9375" y="112550"/>
            <a:ext cx="2827550" cy="21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Design</a:t>
            </a:r>
            <a:endParaRPr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We created samples to add into our app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96350"/>
            <a:ext cx="3659300" cy="282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525" y="1896317"/>
            <a:ext cx="3659300" cy="2826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Design</a:t>
            </a:r>
            <a:r>
              <a:rPr lang="en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 (UI)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780798" cy="37594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176" name="Google Shape;17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0400" y="1152475"/>
            <a:ext cx="1780801" cy="3759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1499" y="1152478"/>
            <a:ext cx="1780801" cy="375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9088" y="1121725"/>
            <a:ext cx="180993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Description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An augmented reality application to allow students, staff and visitors to have a fun and exciting experience around SMU’s campus.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Demo</a:t>
            </a:r>
            <a:endParaRPr/>
          </a:p>
        </p:txBody>
      </p:sp>
      <p:pic>
        <p:nvPicPr>
          <p:cNvPr id="184" name="Google Shape;184;p32" title="SMU AR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8949" y="1463025"/>
            <a:ext cx="3322276" cy="2491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Questions</a:t>
            </a:r>
            <a:endParaRPr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  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303225"/>
            <a:ext cx="8520600" cy="73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Problem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0791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The A</a:t>
            </a: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dmission</a:t>
            </a: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 Office wants to view some facts about the </a:t>
            </a: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buildings</a:t>
            </a: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 around </a:t>
            </a: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campus in a unique way.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A guided tour decreases the interest level of campus visitors.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Tours are usually timed, so tour guides may skip some facts about some building due to time constraints.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Solution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Provide an app that helps students and staff know their surroundings. 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Display facts about buildings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Allow visitors to roam around campus freely without having to be stuck with a guide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Create a unique </a:t>
            </a: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experience</a:t>
            </a: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 for visitors and new students.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Our Client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The client for this project is the admission office Saint Martin’s University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Our Contact: </a:t>
            </a: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Rebecca</a:t>
            </a: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 Byrne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Client Needs: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Build an application for smartphone users that can scan QR codes and display a fact about a building or a historical fact about saint martin’s university.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 Method Used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Char char="●"/>
            </a:pPr>
            <a:r>
              <a:rPr lang="en" sz="2400">
                <a:solidFill>
                  <a:srgbClr val="1C4587"/>
                </a:solidFill>
              </a:rPr>
              <a:t>Agile</a:t>
            </a:r>
            <a:r>
              <a:rPr lang="en" sz="2400">
                <a:solidFill>
                  <a:srgbClr val="1C4587"/>
                </a:solidFill>
              </a:rPr>
              <a:t> </a:t>
            </a:r>
            <a:r>
              <a:rPr lang="en" sz="2400">
                <a:solidFill>
                  <a:srgbClr val="1C4587"/>
                </a:solidFill>
              </a:rPr>
              <a:t>Software</a:t>
            </a:r>
            <a:r>
              <a:rPr lang="en" sz="2400">
                <a:solidFill>
                  <a:srgbClr val="1C4587"/>
                </a:solidFill>
              </a:rPr>
              <a:t> development</a:t>
            </a:r>
            <a:endParaRPr sz="2400">
              <a:solidFill>
                <a:srgbClr val="1C4587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We chose the agile method </a:t>
            </a: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because it fits into our application criteria.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 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505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Deliverables: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Product vision statement:</a:t>
            </a:r>
            <a:r>
              <a:rPr b="1" lang="en">
                <a:solidFill>
                  <a:srgbClr val="B7B7B7"/>
                </a:solidFill>
              </a:rPr>
              <a:t>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Our goal is to complete the application on time with no technical issues or bugs and make the application smooth to run on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android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devices.</a:t>
            </a:r>
            <a:endParaRPr>
              <a:solidFill>
                <a:srgbClr val="B7B7B7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Product roadmap:</a:t>
            </a:r>
            <a:r>
              <a:rPr lang="en">
                <a:solidFill>
                  <a:srgbClr val="1C4587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Devices &amp; software Used in the project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An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android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smartphone with a camera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An Augmented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reality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tool (Vuforia)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3D &amp;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Graphics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design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tool (Unity)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Android Studio (Integration with Unity)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Clear QR codes to be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scanned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by app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Deliverables:</a:t>
            </a:r>
            <a:endParaRPr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Product backlog: </a:t>
            </a:r>
            <a:endParaRPr b="1">
              <a:solidFill>
                <a:srgbClr val="1C4587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Have a clear understanding of Augmented reality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Understand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how to map 2D objects onto a 3D object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Integrate Unity with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Android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Studio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Build a sample app to see how everything will work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Design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the UI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Create Back Buttons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Integrate a google map of Campus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Test the application for bugs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Deploy the application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